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4" r:id="rId4"/>
    <p:sldId id="273" r:id="rId5"/>
    <p:sldId id="272" r:id="rId6"/>
    <p:sldId id="276" r:id="rId7"/>
    <p:sldId id="259" r:id="rId8"/>
    <p:sldId id="260" r:id="rId9"/>
    <p:sldId id="261" r:id="rId10"/>
    <p:sldId id="262" r:id="rId11"/>
    <p:sldId id="263" r:id="rId12"/>
    <p:sldId id="270" r:id="rId13"/>
    <p:sldId id="264" r:id="rId14"/>
    <p:sldId id="271" r:id="rId15"/>
    <p:sldId id="265" r:id="rId16"/>
    <p:sldId id="266" r:id="rId17"/>
    <p:sldId id="267" r:id="rId18"/>
    <p:sldId id="268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4"/>
    <p:restoredTop sz="94710"/>
  </p:normalViewPr>
  <p:slideViewPr>
    <p:cSldViewPr snapToGrid="0" snapToObjects="1">
      <p:cViewPr>
        <p:scale>
          <a:sx n="50" d="100"/>
          <a:sy n="50" d="100"/>
        </p:scale>
        <p:origin x="27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3F97F-020C-45BD-9E63-938B772F1D5A}" type="datetimeFigureOut">
              <a:rPr lang="pt-PT" smtClean="0"/>
              <a:t>07/01/2020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7286F-379D-4C3B-B352-CBE8A2A766E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919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7286F-379D-4C3B-B352-CBE8A2A766E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77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ED2BC-3C5F-464D-85D1-6711C1CCC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C0E19-F750-4E40-8B99-29E73D198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CD755-E930-C249-B589-5208474EF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05/01/2020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F0553-5D5C-044B-BD3D-404B5D3FB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E1AE5-4E9B-E643-A6A0-A3B60837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458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0004-7A88-4745-AE97-0767EFE36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05D580-3F44-4942-BC0A-4B09FFC86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7474C-09DA-214A-B0FB-D5DD1A95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05/01/2020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B0C55-CF41-D54B-A99D-702A0706D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E47C7-2D62-744F-A8E8-A0AF3762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0871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A7C79A-3E0E-9648-A032-4F74009FE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BF58E-3F13-7449-8E49-37E05A6EE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E3E37-6EF5-C447-BC52-D652C6E47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05/01/2020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86731-08B6-8342-AE87-4DD52434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2C7BF-D3FC-864E-8E61-6FA46BD0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226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C3A1-BD52-C847-A958-01BDEB23B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D34BD-9109-7341-B8E2-B6300AD91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00C73-B359-7B4A-ABDA-AFDB11CC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05/01/2020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AFE9D-C9B9-404D-9F4D-24EB5F58F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FAC30-A1C0-144D-9ABB-0DBED5473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3250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6AEEE-3F76-FA4D-B14A-1D515372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2C2C1-CFA1-EE44-B081-AE8C370E9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28188-C914-0144-8BA3-A65C2A40A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05/01/2020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55D1D-B887-004B-BDCC-696A50AAD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75242-E765-9B46-AE79-6CC1837A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2784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FB91-7172-7E4A-9FFA-5BFF57A0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C665-8A0E-4E41-86D7-D7EEC564F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B3C58-9318-A84C-B402-9B7B9D583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96533-15CB-DD44-A91D-B9143E0B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05/01/2020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8CD9D-2D41-D443-86FD-115EE30D3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EDCC0-C15C-AC49-8CB6-338F9C8D3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615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3484-85AC-CB41-8B09-75391E279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BC804-0923-724F-A03F-B4C2A2F07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63276-130A-5644-921F-20B3F8EFA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E84363-D84B-5E4C-93AC-53FF2B22B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8D26CE-E7F2-FF48-BB6E-4D7CF61591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FCC857-F50A-6E43-9799-360ECE95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05/01/2020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8B6B9C-9453-3B48-AEF3-5EA4A7479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03303-E7E1-2347-83E8-146EFE2F5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8934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70CAB-A01E-314B-88BF-7795A06B8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B44E5-FEB8-8C43-A04B-77B6754F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05/01/2020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ADB4E0-89AB-474A-94DB-ED1FFBE8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0A14F-CB9E-8A4D-A40E-126FA080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56970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637180-0112-6E41-89B6-FCAD35E1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05/01/2020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85531-2750-C34B-A305-60F7E0F2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69935-AB91-DA40-B94C-73D4C033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859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7E94-D27F-7D4D-83DA-17CDB4C29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BF7E4-2B25-8848-8104-76E63A847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E6EA2-7271-034C-B882-09ADAAF7A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B5852-D90B-B642-80D3-7392A3416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05/01/2020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62297-967C-E241-AB1F-ED73F60E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2B4C3-0918-5748-BF75-2151548B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023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E917-62CD-5D41-A7ED-E259FC19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E52F39-49DA-3A40-8AE7-E83C2BA8F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E71BD1-754D-E848-9715-584266810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BB4F5-EC79-9546-83A6-D2EA8FB24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05/01/2020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037C-8362-514E-ADB7-8AB470E32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84D66-D773-144F-A47C-36C0799F8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912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1110D3-BB04-2E4C-96C0-E07A59C91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BF6BF-0A63-8041-83CA-3650F3FFF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E41FC-2015-6E4F-BA81-EAE2338C7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50D4-F5A0-7243-A87F-E60EC5F71C6A}" type="datetimeFigureOut">
              <a:rPr lang="pt-PT" smtClean="0"/>
              <a:t>05/01/2020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C6251-C867-BF44-ACAE-23C2F4DF4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C6790-6CB6-5A47-BCBC-DB86FCFDB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4566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932A73-EABB-5443-8413-0B0801F1E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338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D93B8-6BAE-EE4E-BF9F-2BD92C3D3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80" y="2997886"/>
            <a:ext cx="4432300" cy="812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71B2F8-4E25-3C4F-9246-BFCBF655A9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" t="19502" r="41719" b="40538"/>
          <a:stretch/>
        </p:blipFill>
        <p:spPr>
          <a:xfrm>
            <a:off x="260006" y="1821244"/>
            <a:ext cx="6845644" cy="37317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D17AB0-B351-3343-ABFC-3892243216FA}"/>
              </a:ext>
            </a:extLst>
          </p:cNvPr>
          <p:cNvSpPr/>
          <p:nvPr/>
        </p:nvSpPr>
        <p:spPr>
          <a:xfrm>
            <a:off x="202856" y="1704896"/>
            <a:ext cx="4146894" cy="3731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711A4A-289C-C045-8DA6-7B12BC20D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4" t="18256" r="64323" b="41784"/>
          <a:stretch/>
        </p:blipFill>
        <p:spPr>
          <a:xfrm>
            <a:off x="202856" y="1704896"/>
            <a:ext cx="4146894" cy="3731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DBA156-E1C2-454B-9C06-73533ACF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0" y="2051050"/>
            <a:ext cx="2755900" cy="275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CED41-9052-CB46-9FF6-757D0EB87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050" y="2504310"/>
            <a:ext cx="2019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0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5000">
        <p159:morph option="byObject"/>
      </p:transition>
    </mc:Choice>
    <mc:Fallback xmlns="">
      <p:transition spd="slow" advTm="6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2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0 L -0.18073 0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1.48148E-6 L -0.17553 0.0048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23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086 0.00254 L 0.278 0.003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43" y="4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50"/>
            <a:ext cx="4036740" cy="735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7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51"/>
            <a:ext cx="4036740" cy="73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3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51"/>
            <a:ext cx="4036741" cy="73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50"/>
            <a:ext cx="4036740" cy="735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49"/>
            <a:ext cx="4036739" cy="735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4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0"/>
    </mc:Choice>
    <mc:Fallback xmlns="">
      <p:transition advTm="15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50"/>
            <a:ext cx="4036739" cy="735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1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0"/>
    </mc:Choice>
    <mc:Fallback xmlns="">
      <p:transition advTm="15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49"/>
            <a:ext cx="4036739" cy="735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3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0"/>
    </mc:Choice>
    <mc:Fallback xmlns="">
      <p:transition advTm="25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49"/>
            <a:ext cx="4036738" cy="735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7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49"/>
            <a:ext cx="4036738" cy="73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1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5D17AB0-B351-3343-ABFC-3892243216FA}"/>
              </a:ext>
            </a:extLst>
          </p:cNvPr>
          <p:cNvSpPr/>
          <p:nvPr/>
        </p:nvSpPr>
        <p:spPr>
          <a:xfrm>
            <a:off x="202856" y="1704896"/>
            <a:ext cx="4146894" cy="3731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EC970-B6AD-F04C-8E7C-FB8861C08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48" b="78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BB368A-6F4F-F740-A50F-3BD1ABB06409}"/>
              </a:ext>
            </a:extLst>
          </p:cNvPr>
          <p:cNvGrpSpPr/>
          <p:nvPr/>
        </p:nvGrpSpPr>
        <p:grpSpPr>
          <a:xfrm>
            <a:off x="2766929" y="3570766"/>
            <a:ext cx="5414736" cy="3731741"/>
            <a:chOff x="2766929" y="3570766"/>
            <a:chExt cx="5414736" cy="37317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51EE4A-5D75-A248-A1BA-8D2B18898F10}"/>
                </a:ext>
              </a:extLst>
            </p:cNvPr>
            <p:cNvSpPr/>
            <p:nvPr/>
          </p:nvSpPr>
          <p:spPr>
            <a:xfrm>
              <a:off x="2766929" y="3570766"/>
              <a:ext cx="5414736" cy="3731741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73000"/>
                  </a:schemeClr>
                </a:gs>
                <a:gs pos="55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034A80-1AC5-CE48-8AEB-6453D1AE3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349750" y="4939637"/>
              <a:ext cx="2684258" cy="99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804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00"/>
    </mc:Choice>
    <mc:Fallback xmlns="">
      <p:transition advTm="3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6BFC3D-735A-9242-ACBD-7B915727B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79" y="614588"/>
            <a:ext cx="9829440" cy="56288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2B7380-0DC7-064C-842F-BAB2FA0F1FBE}"/>
              </a:ext>
            </a:extLst>
          </p:cNvPr>
          <p:cNvSpPr txBox="1"/>
          <p:nvPr/>
        </p:nvSpPr>
        <p:spPr>
          <a:xfrm>
            <a:off x="11007059" y="6611779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©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THREDUP INC.</a:t>
            </a:r>
            <a:endParaRPr lang="pt-PT" sz="1000" dirty="0">
              <a:solidFill>
                <a:schemeClr val="bg1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70871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Object"/>
      </p:transition>
    </mc:Choice>
    <mc:Fallback xmlns="">
      <p:transition spd="slow" advTm="2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2B7380-0DC7-064C-842F-BAB2FA0F1FBE}"/>
              </a:ext>
            </a:extLst>
          </p:cNvPr>
          <p:cNvSpPr txBox="1"/>
          <p:nvPr/>
        </p:nvSpPr>
        <p:spPr>
          <a:xfrm>
            <a:off x="11007059" y="6611779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© </a:t>
            </a:r>
            <a:r>
              <a:rPr lang="en-US" sz="100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THREDUP INC.</a:t>
            </a:r>
            <a:endParaRPr lang="pt-PT" sz="1000" dirty="0">
              <a:solidFill>
                <a:schemeClr val="bg1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816783C-65EF-4119-90EA-B4A275C1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" y="1"/>
            <a:ext cx="10913936" cy="680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78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Object"/>
      </p:transition>
    </mc:Choice>
    <mc:Fallback xmlns="">
      <p:transition spd="slow" advTm="2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E4B4E-2969-401E-817C-CDCD85C95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39F020E5-A71E-4279-A731-70996975B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66"/>
          <a:stretch/>
        </p:blipFill>
        <p:spPr>
          <a:xfrm>
            <a:off x="0" y="-429373"/>
            <a:ext cx="12192000" cy="7287373"/>
          </a:xfrm>
          <a:prstGeom prst="rect">
            <a:avLst/>
          </a:prstGeom>
        </p:spPr>
      </p:pic>
      <p:pic>
        <p:nvPicPr>
          <p:cNvPr id="1028" name="Picture 4" descr="Resultado de imagem para olx png">
            <a:extLst>
              <a:ext uri="{FF2B5EF4-FFF2-40B4-BE49-F238E27FC236}">
                <a16:creationId xmlns:a16="http://schemas.microsoft.com/office/drawing/2014/main" id="{009EB991-E106-44AE-BEC3-DD4080CAD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2889094"/>
            <a:ext cx="2876550" cy="171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0" descr="Imagem relacionada">
            <a:extLst>
              <a:ext uri="{FF2B5EF4-FFF2-40B4-BE49-F238E27FC236}">
                <a16:creationId xmlns:a16="http://schemas.microsoft.com/office/drawing/2014/main" id="{E79F5315-14A7-4E04-89FB-EB3BBABE50FD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-2057400" y="3276600"/>
            <a:ext cx="8001000" cy="80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4" name="Marcador de Posição de Conteúdo 13">
            <a:extLst>
              <a:ext uri="{FF2B5EF4-FFF2-40B4-BE49-F238E27FC236}">
                <a16:creationId xmlns:a16="http://schemas.microsoft.com/office/drawing/2014/main" id="{69669943-A91D-461D-9D0A-A0F9D1547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6170" y="1003090"/>
            <a:ext cx="4180960" cy="1075104"/>
          </a:xfrm>
        </p:spPr>
      </p:pic>
      <p:sp>
        <p:nvSpPr>
          <p:cNvPr id="15" name="AutoShape 12" descr="Resultado de imagem para poshmark png">
            <a:extLst>
              <a:ext uri="{FF2B5EF4-FFF2-40B4-BE49-F238E27FC236}">
                <a16:creationId xmlns:a16="http://schemas.microsoft.com/office/drawing/2014/main" id="{A1402002-D619-4FAF-A012-E194490776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90650" y="3276600"/>
            <a:ext cx="48577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09E4EFF0-8493-439D-8615-B49E68AC4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0630" y="639128"/>
            <a:ext cx="3505200" cy="2103120"/>
          </a:xfrm>
          <a:prstGeom prst="rect">
            <a:avLst/>
          </a:prstGeom>
        </p:spPr>
      </p:pic>
      <p:pic>
        <p:nvPicPr>
          <p:cNvPr id="1038" name="Picture 14" descr="Resultado de imagem para facebook marketplace logo png">
            <a:extLst>
              <a:ext uri="{FF2B5EF4-FFF2-40B4-BE49-F238E27FC236}">
                <a16:creationId xmlns:a16="http://schemas.microsoft.com/office/drawing/2014/main" id="{61D84C58-276F-4E98-8F27-C9A40FBB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05" y="2791447"/>
            <a:ext cx="4561049" cy="250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45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932A73-EABB-5443-8413-0B0801F1E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0"/>
            <a:ext cx="12192000" cy="9338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D93B8-6BAE-EE4E-BF9F-2BD92C3D3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101" y="2980560"/>
            <a:ext cx="4432300" cy="8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DBA156-E1C2-454B-9C06-73533ACF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944" y="2051050"/>
            <a:ext cx="2755900" cy="275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CED41-9052-CB46-9FF6-757D0EB87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244" y="2504310"/>
            <a:ext cx="2019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24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Object"/>
      </p:transition>
    </mc:Choice>
    <mc:Fallback xmlns="">
      <p:transition spd="slow" advTm="2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E4B4E-2969-401E-817C-CDCD85C95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39F020E5-A71E-4279-A731-70996975B7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966"/>
          <a:stretch/>
        </p:blipFill>
        <p:spPr>
          <a:xfrm>
            <a:off x="-19052" y="0"/>
            <a:ext cx="12192000" cy="7287373"/>
          </a:xfrm>
          <a:prstGeom prst="rect">
            <a:avLst/>
          </a:prstGeom>
        </p:spPr>
      </p:pic>
      <p:sp>
        <p:nvSpPr>
          <p:cNvPr id="15" name="AutoShape 12" descr="Resultado de imagem para poshmark png">
            <a:extLst>
              <a:ext uri="{FF2B5EF4-FFF2-40B4-BE49-F238E27FC236}">
                <a16:creationId xmlns:a16="http://schemas.microsoft.com/office/drawing/2014/main" id="{A1402002-D619-4FAF-A012-E194490776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90650" y="3276600"/>
            <a:ext cx="48577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4A11FD6-DF9C-4338-9F68-BF36EFEF4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609600"/>
            <a:ext cx="5257800" cy="6043613"/>
          </a:xfrm>
        </p:spPr>
        <p:txBody>
          <a:bodyPr>
            <a:normAutofit/>
          </a:bodyPr>
          <a:lstStyle/>
          <a:p>
            <a:r>
              <a:rPr lang="pt-PT" dirty="0"/>
              <a:t>Foco</a:t>
            </a:r>
          </a:p>
          <a:p>
            <a:pPr lvl="1"/>
            <a:r>
              <a:rPr lang="pt-PT" dirty="0"/>
              <a:t>Exclusivo para Moda</a:t>
            </a:r>
          </a:p>
          <a:p>
            <a:pPr lvl="1"/>
            <a:r>
              <a:rPr lang="pt-PT" dirty="0"/>
              <a:t>Produto e utilizador</a:t>
            </a:r>
          </a:p>
          <a:p>
            <a:pPr marL="0" lvl="1" indent="0">
              <a:buNone/>
            </a:pPr>
            <a:endParaRPr lang="pt-PT" sz="2800" dirty="0"/>
          </a:p>
          <a:p>
            <a:pPr marL="342900" lvl="1" indent="-342900"/>
            <a:r>
              <a:rPr lang="pt-PT" sz="2800" dirty="0"/>
              <a:t>Publicações</a:t>
            </a:r>
          </a:p>
          <a:p>
            <a:pPr marL="800100" lvl="2" indent="-342900"/>
            <a:r>
              <a:rPr lang="pt-PT" sz="2400" dirty="0"/>
              <a:t>Interações sociais</a:t>
            </a:r>
          </a:p>
          <a:p>
            <a:pPr marL="800100" lvl="2" indent="-342900"/>
            <a:r>
              <a:rPr lang="pt-PT" sz="2400" dirty="0"/>
              <a:t>Avaliação</a:t>
            </a:r>
          </a:p>
          <a:p>
            <a:pPr marL="342900" lvl="1" indent="-342900"/>
            <a:endParaRPr lang="pt-PT" sz="2800" dirty="0"/>
          </a:p>
          <a:p>
            <a:pPr marL="342900" lvl="1" indent="-342900"/>
            <a:r>
              <a:rPr lang="pt-PT" sz="2800" dirty="0"/>
              <a:t>Perfis</a:t>
            </a:r>
          </a:p>
          <a:p>
            <a:pPr marL="800100" lvl="2" indent="-342900"/>
            <a:r>
              <a:rPr lang="pt-PT" sz="2400" dirty="0"/>
              <a:t>Verificação </a:t>
            </a:r>
          </a:p>
          <a:p>
            <a:pPr marL="1257300" lvl="3" indent="-342900"/>
            <a:r>
              <a:rPr lang="pt-PT" sz="2200" dirty="0"/>
              <a:t>Negócios</a:t>
            </a:r>
          </a:p>
          <a:p>
            <a:pPr marL="1257300" lvl="3" indent="-342900"/>
            <a:r>
              <a:rPr lang="pt-PT" sz="2200" dirty="0"/>
              <a:t>Lojas físicas</a:t>
            </a:r>
          </a:p>
          <a:p>
            <a:pPr marL="800100" lvl="2" indent="-342900"/>
            <a:r>
              <a:rPr lang="pt-PT" sz="2400" dirty="0"/>
              <a:t>Avaliação</a:t>
            </a:r>
          </a:p>
          <a:p>
            <a:pPr marL="457200" lvl="1" indent="0">
              <a:buNone/>
            </a:pPr>
            <a:endParaRPr lang="pt-PT" dirty="0"/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2943AF5C-CD29-44D2-B56C-3B649A369321}"/>
              </a:ext>
            </a:extLst>
          </p:cNvPr>
          <p:cNvSpPr txBox="1">
            <a:spLocks/>
          </p:cNvSpPr>
          <p:nvPr/>
        </p:nvSpPr>
        <p:spPr>
          <a:xfrm>
            <a:off x="6248400" y="1079191"/>
            <a:ext cx="5257800" cy="6043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Pesquisa</a:t>
            </a:r>
          </a:p>
          <a:p>
            <a:endParaRPr lang="pt-PT" dirty="0"/>
          </a:p>
          <a:p>
            <a:r>
              <a:rPr lang="pt-PT" dirty="0"/>
              <a:t>Venda</a:t>
            </a:r>
          </a:p>
          <a:p>
            <a:pPr lvl="1"/>
            <a:r>
              <a:rPr lang="pt-PT" dirty="0"/>
              <a:t>Dentro/fora da app</a:t>
            </a:r>
          </a:p>
          <a:p>
            <a:pPr lvl="1"/>
            <a:r>
              <a:rPr lang="pt-PT" dirty="0" err="1"/>
              <a:t>Buyer</a:t>
            </a:r>
            <a:r>
              <a:rPr lang="pt-PT" dirty="0"/>
              <a:t> </a:t>
            </a:r>
            <a:r>
              <a:rPr lang="pt-PT" dirty="0" err="1"/>
              <a:t>protection</a:t>
            </a:r>
            <a:endParaRPr lang="pt-PT" dirty="0"/>
          </a:p>
          <a:p>
            <a:endParaRPr lang="pt-PT" dirty="0"/>
          </a:p>
          <a:p>
            <a:r>
              <a:rPr lang="pt-PT" dirty="0"/>
              <a:t>Custos</a:t>
            </a:r>
          </a:p>
          <a:p>
            <a:pPr lvl="1"/>
            <a:r>
              <a:rPr lang="pt-PT" dirty="0"/>
              <a:t>Vendedor</a:t>
            </a:r>
          </a:p>
          <a:p>
            <a:pPr lvl="1"/>
            <a:r>
              <a:rPr lang="pt-PT" dirty="0"/>
              <a:t>Comprador</a:t>
            </a:r>
          </a:p>
          <a:p>
            <a:pPr lvl="1"/>
            <a:r>
              <a:rPr lang="pt-PT" dirty="0"/>
              <a:t>Publicação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pt-PT" dirty="0"/>
          </a:p>
          <a:p>
            <a:pPr marL="342900" lvl="1" indent="-342900"/>
            <a:endParaRPr lang="pt-PT" dirty="0"/>
          </a:p>
          <a:p>
            <a:pPr marL="342900" lvl="1" indent="-34290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42136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629" y="-255886"/>
            <a:ext cx="4036741" cy="73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9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51"/>
            <a:ext cx="4036741" cy="73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2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51"/>
            <a:ext cx="4036740" cy="73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6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5046</TotalTime>
  <Words>39</Words>
  <Application>Microsoft Office PowerPoint</Application>
  <PresentationFormat>Ecrã Panorâmico</PresentationFormat>
  <Paragraphs>27</Paragraphs>
  <Slides>19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4" baseType="lpstr">
      <vt:lpstr>Arial</vt:lpstr>
      <vt:lpstr>Avenir Light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Vitor Emanuel Carvalho Peixoto</dc:creator>
  <cp:lastModifiedBy>Diana Barbosa</cp:lastModifiedBy>
  <cp:revision>23</cp:revision>
  <dcterms:created xsi:type="dcterms:W3CDTF">2019-10-14T08:17:37Z</dcterms:created>
  <dcterms:modified xsi:type="dcterms:W3CDTF">2020-01-07T12:38:48Z</dcterms:modified>
</cp:coreProperties>
</file>